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1" r:id="rId4"/>
    <p:sldId id="258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2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0DF91-2093-5C44-8944-99B50B4905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A4860-62FE-D64C-BBCD-1BA7102C8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Issue hear is </a:t>
            </a:r>
            <a:r>
              <a:rPr lang="en-US" dirty="0" err="1" smtClean="0"/>
              <a:t>reall</a:t>
            </a:r>
            <a:r>
              <a:rPr lang="en-US" dirty="0" smtClean="0"/>
              <a:t> much broader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A4860-62FE-D64C-BBCD-1BA7102C8F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9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9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1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6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5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40BF5-2602-8A42-A2AB-6250614036AC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4AC2-8525-5946-90E0-CA208CBAC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0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651" y="3886200"/>
            <a:ext cx="7593539" cy="1752600"/>
          </a:xfrm>
        </p:spPr>
        <p:txBody>
          <a:bodyPr/>
          <a:lstStyle/>
          <a:p>
            <a:r>
              <a:rPr lang="en-US" dirty="0" smtClean="0"/>
              <a:t>Jason Kuruzovich &amp; </a:t>
            </a:r>
            <a:r>
              <a:rPr lang="en-US" dirty="0" err="1" smtClean="0"/>
              <a:t>Hammad</a:t>
            </a:r>
            <a:r>
              <a:rPr lang="en-US" dirty="0" smtClean="0"/>
              <a:t> </a:t>
            </a:r>
            <a:r>
              <a:rPr lang="en-US" b="1" dirty="0" err="1"/>
              <a:t>Ghuman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1" y="2243208"/>
            <a:ext cx="7747000" cy="821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3165" y="6001047"/>
            <a:ext cx="4234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AT&amp;T Tech Valley Civic App Challenge</a:t>
            </a:r>
          </a:p>
        </p:txBody>
      </p:sp>
    </p:spTree>
    <p:extLst>
      <p:ext uri="{BB962C8B-B14F-4D97-AF65-F5344CB8AC3E}">
        <p14:creationId xmlns:p14="http://schemas.microsoft.com/office/powerpoint/2010/main" val="76140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87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AT&amp;T</a:t>
            </a:r>
          </a:p>
          <a:p>
            <a:pPr algn="ctr"/>
            <a:r>
              <a:rPr lang="en-US" sz="5400" dirty="0" smtClean="0"/>
              <a:t>Civic App Challenge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7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287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AT&amp;T</a:t>
            </a:r>
          </a:p>
          <a:p>
            <a:pPr algn="ctr"/>
            <a:r>
              <a:rPr lang="en-US" sz="5400" dirty="0" smtClean="0"/>
              <a:t>Civic                 App Challenge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200387759-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44" y="3491363"/>
            <a:ext cx="723831" cy="1923322"/>
          </a:xfrm>
          <a:prstGeom prst="rect">
            <a:avLst/>
          </a:prstGeom>
        </p:spPr>
      </p:pic>
      <p:pic>
        <p:nvPicPr>
          <p:cNvPr id="5" name="Picture 4" descr="563475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20" y="3488693"/>
            <a:ext cx="906382" cy="1604788"/>
          </a:xfrm>
          <a:prstGeom prst="rect">
            <a:avLst/>
          </a:prstGeom>
        </p:spPr>
      </p:pic>
      <p:pic>
        <p:nvPicPr>
          <p:cNvPr id="7" name="Picture 6" descr="774981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15" y="4072165"/>
            <a:ext cx="727796" cy="1263344"/>
          </a:xfrm>
          <a:prstGeom prst="rect">
            <a:avLst/>
          </a:prstGeom>
        </p:spPr>
      </p:pic>
      <p:pic>
        <p:nvPicPr>
          <p:cNvPr id="8" name="Picture 7" descr="745909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26" y="4327098"/>
            <a:ext cx="980481" cy="1645646"/>
          </a:xfrm>
          <a:prstGeom prst="rect">
            <a:avLst/>
          </a:prstGeom>
        </p:spPr>
      </p:pic>
      <p:pic>
        <p:nvPicPr>
          <p:cNvPr id="9" name="Picture 8" descr="aa0445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4" y="4060449"/>
            <a:ext cx="1230761" cy="2066064"/>
          </a:xfrm>
          <a:prstGeom prst="rect">
            <a:avLst/>
          </a:prstGeom>
        </p:spPr>
      </p:pic>
      <p:pic>
        <p:nvPicPr>
          <p:cNvPr id="10" name="Picture 9" descr="aa05384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15" y="4914969"/>
            <a:ext cx="548916" cy="163398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35177" y="3419101"/>
            <a:ext cx="3511296" cy="35157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00372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02" y="3994917"/>
            <a:ext cx="543291" cy="1733113"/>
          </a:xfrm>
          <a:prstGeom prst="rect">
            <a:avLst/>
          </a:prstGeom>
        </p:spPr>
      </p:pic>
      <p:pic>
        <p:nvPicPr>
          <p:cNvPr id="13" name="Picture 12" descr="skd182715sd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6" y="5155194"/>
            <a:ext cx="579786" cy="1182626"/>
          </a:xfrm>
          <a:prstGeom prst="rect">
            <a:avLst/>
          </a:prstGeom>
        </p:spPr>
      </p:pic>
      <p:pic>
        <p:nvPicPr>
          <p:cNvPr id="14" name="Picture 13" descr="rbrb_275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3" y="5089028"/>
            <a:ext cx="1203400" cy="138785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259860" y="3331137"/>
            <a:ext cx="3511296" cy="35157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860" y="4444003"/>
            <a:ext cx="3385163" cy="1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8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Have Projects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Nonprofits</a:t>
            </a:r>
          </a:p>
          <a:p>
            <a:r>
              <a:rPr lang="en-US" dirty="0" smtClean="0"/>
              <a:t>Government</a:t>
            </a:r>
            <a:endParaRPr lang="en-US" dirty="0" smtClean="0"/>
          </a:p>
          <a:p>
            <a:r>
              <a:rPr lang="en-US" dirty="0" smtClean="0"/>
              <a:t>Startups</a:t>
            </a:r>
          </a:p>
          <a:p>
            <a:r>
              <a:rPr lang="en-US" dirty="0" smtClean="0"/>
              <a:t>Intellectual Property (Universities &amp; Government)</a:t>
            </a:r>
          </a:p>
          <a:p>
            <a:r>
              <a:rPr lang="en-US" dirty="0" smtClean="0"/>
              <a:t>Developing Countries</a:t>
            </a:r>
          </a:p>
          <a:p>
            <a:r>
              <a:rPr lang="en-US" dirty="0" smtClean="0"/>
              <a:t>Corporations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Need Projects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Classes (Experiential Education)</a:t>
            </a:r>
          </a:p>
          <a:p>
            <a:r>
              <a:rPr lang="en-US" dirty="0" smtClean="0"/>
              <a:t>Programs (RPI Center for Open Source Software, </a:t>
            </a:r>
            <a:r>
              <a:rPr lang="en-US" dirty="0"/>
              <a:t>Change the World </a:t>
            </a:r>
            <a:r>
              <a:rPr lang="en-US" dirty="0" smtClean="0"/>
              <a:t>Challenge)</a:t>
            </a:r>
          </a:p>
          <a:p>
            <a:r>
              <a:rPr lang="en-US" dirty="0" smtClean="0"/>
              <a:t>Students and Professionals Looking to Develop a Portfolio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7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Hunt helps connect hackers, makers, designers, hustlers, and students with projects that matter.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 descr="pres 2015-04-30 at 10.0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683"/>
            <a:ext cx="9144000" cy="2899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17638"/>
            <a:ext cx="84875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dirty="0" smtClean="0"/>
              <a:t>Project posting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Filtering/Voting/Comments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Social Links/Profiles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062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Responsive Web Portal</a:t>
            </a:r>
          </a:p>
          <a:p>
            <a:pPr lvl="1"/>
            <a:r>
              <a:rPr lang="en-US" dirty="0" smtClean="0"/>
              <a:t>Live at </a:t>
            </a:r>
            <a:r>
              <a:rPr lang="en-US" dirty="0" err="1" smtClean="0"/>
              <a:t>projecthunt.org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Android App (Deployed via </a:t>
            </a:r>
            <a:r>
              <a:rPr lang="en-US" dirty="0" err="1" smtClean="0"/>
              <a:t>Hocke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IPhone App (Completed, but not deployed)</a:t>
            </a:r>
          </a:p>
          <a:p>
            <a:r>
              <a:rPr lang="en-US" dirty="0" smtClean="0"/>
              <a:t>Windows, Blackberry etc. easy deployment</a:t>
            </a:r>
          </a:p>
          <a:p>
            <a:pPr lvl="1"/>
            <a:r>
              <a:rPr lang="en-US" dirty="0" smtClean="0"/>
              <a:t>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6766" b="38229"/>
          <a:stretch/>
        </p:blipFill>
        <p:spPr>
          <a:xfrm>
            <a:off x="0" y="5657249"/>
            <a:ext cx="4215255" cy="1054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42" y="5557505"/>
            <a:ext cx="3876658" cy="1153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60" y="4498094"/>
            <a:ext cx="5758153" cy="13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141</Words>
  <Application>Microsoft Macintosh PowerPoint</Application>
  <PresentationFormat>On-screen Show (4:3)</PresentationFormat>
  <Paragraphs>34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Problem</vt:lpstr>
      <vt:lpstr>Problem</vt:lpstr>
      <vt:lpstr>Problem</vt:lpstr>
      <vt:lpstr>Project Hunt helps connect hackers, makers, designers, hustlers, and students with projects that matter.</vt:lpstr>
      <vt:lpstr>Solution</vt:lpstr>
      <vt:lpstr>Deployment</vt:lpstr>
    </vt:vector>
  </TitlesOfParts>
  <Company>RPI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Kuruzovich</dc:creator>
  <cp:lastModifiedBy>Jason Kuruzovich</cp:lastModifiedBy>
  <cp:revision>7</cp:revision>
  <dcterms:created xsi:type="dcterms:W3CDTF">2015-04-30T00:01:08Z</dcterms:created>
  <dcterms:modified xsi:type="dcterms:W3CDTF">2015-05-01T02:13:30Z</dcterms:modified>
</cp:coreProperties>
</file>